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9" r:id="rId3"/>
    <p:sldId id="257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D15F392-3302-447E-8334-4B11A7EBD997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AEF446-6FE6-4DBA-8906-135BD6A2E08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Инструкция по монтажу 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лапана вентиляционного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для оконных блоков из ПВХ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424217" cy="19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8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59" y="2636912"/>
            <a:ext cx="720566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99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Вручную проверить возможность перемещения подвижного элемента в крайние положения.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266" name="Picture 2" descr="C:\Users\Администратор\Desktop\Установка клапана\DSC02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4168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8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комплект поставки входит: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клапан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вентиляционный для оконного блока,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элементы уплотнителя, 2шт.</a:t>
            </a:r>
          </a:p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саморезы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3шт.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Клапан может быть установлен практически на любые окна из ПВХ (KBE, REHAU, </a:t>
            </a:r>
            <a:r>
              <a:rPr lang="ru-RU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Proplex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Montblanc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LG, </a:t>
            </a:r>
            <a:r>
              <a:rPr lang="ru-RU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Veka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Brusbox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Gealan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2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Schuco</a:t>
            </a: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и др.). </a:t>
            </a:r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dirty="0"/>
          </a:p>
        </p:txBody>
      </p:sp>
      <p:pic>
        <p:nvPicPr>
          <p:cNvPr id="4098" name="Picture 2" descr="C:\Users\Администратор\Desktop\Установка клапана\ktpn1-03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848872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0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000000"/>
                </a:solidFill>
              </a:rPr>
              <a:t/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1" y="2801815"/>
            <a:ext cx="4320480" cy="36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Рекомендуемое место установки – верхняя треть створки оконного блока, свободная от фурнитуры. Чтобы струя входящего воздуха была направлена под потолок, для лучшего смешивания воздушных масс.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Администратор\Desktop\Установка клапана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9604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3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Установка клапана\DSC02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6967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-274320" algn="l">
              <a:spcBef>
                <a:spcPct val="200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  <a:t>	Заменить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  <a:t>фрагменты типовых уплотнителей на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  <a:t>раме специальными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  <a:t>уплотнителями (входят в комплект) на расстоянии 50-70мм от  нижнего внутреннего угла рамы</a:t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6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Установка клапана\DSC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3367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Ножом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подрезать и удалить резиновый уплотнитель 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	створке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окна в верхней её части по размеру оконного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клапана.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122" name="Picture 2" descr="C:\Users\Администратор\Desktop\Установка клапана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3448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5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Установка клапана\DSC02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687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 smtClean="0"/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Удалить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защитную плёнку с уплотнителя на корпусе клапана.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194" name="Picture 2" descr="C:\Users\Администратор\Desktop\Установка клапана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74168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9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	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 клапан в вырез уплотнителя и закрепить его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саморезами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(входят в комплект)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пазу профиля створки.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708920"/>
            <a:ext cx="7059613" cy="377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059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272</TotalTime>
  <Words>91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Инструкция по монтажу </vt:lpstr>
      <vt:lpstr>Клапан может быть установлен практически на любые окна из ПВХ (KBE, REHAU, Proplex, Montblanc, LG, Veka, Brusbox, Gealan, Schuco, и др.).  </vt:lpstr>
      <vt:lpstr>  </vt:lpstr>
      <vt:lpstr> Заменить фрагменты типовых уплотнителей на раме специальными уплотнителями (входят в комплект) на расстоянии 50-70мм от  нижнего внутреннего угла рамы </vt:lpstr>
      <vt:lpstr>Презентация PowerPoint</vt:lpstr>
      <vt:lpstr> Ножом подрезать и удалить резиновый уплотнитель на  створке окна в верхней её части по размеру оконного клапана. </vt:lpstr>
      <vt:lpstr>Презентация PowerPoint</vt:lpstr>
      <vt:lpstr>   Удалить защитную плёнку с уплотнителя на корпусе клапана. </vt:lpstr>
      <vt:lpstr>   Установить клапан в вырез уплотнителя и закрепить его саморезами (входят в комплект) в пазу профиля створки. </vt:lpstr>
      <vt:lpstr>Презентация PowerPoint</vt:lpstr>
      <vt:lpstr>  Вручную проверить возможность перемещения подвижного элемента в крайние положения.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Andru Kara</dc:creator>
  <cp:lastModifiedBy>Andru Kara</cp:lastModifiedBy>
  <cp:revision>11</cp:revision>
  <dcterms:created xsi:type="dcterms:W3CDTF">2011-06-16T08:16:18Z</dcterms:created>
  <dcterms:modified xsi:type="dcterms:W3CDTF">2011-06-21T09:06:37Z</dcterms:modified>
</cp:coreProperties>
</file>